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3"/>
  </p:sldMasterIdLst>
  <p:notesMasterIdLst>
    <p:notesMasterId r:id="rId6"/>
  </p:notesMasterIdLst>
  <p:handoutMasterIdLst>
    <p:handoutMasterId r:id="rId7"/>
  </p:handoutMasterIdLst>
  <p:sldIdLst>
    <p:sldId id="298" r:id="rId4"/>
    <p:sldId id="29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2D7"/>
    <a:srgbClr val="FFFFFF"/>
    <a:srgbClr val="FFAFA4"/>
    <a:srgbClr val="F2ACA9"/>
    <a:srgbClr val="FFB3A6"/>
    <a:srgbClr val="C8A5B1"/>
    <a:srgbClr val="F3DF9B"/>
    <a:srgbClr val="E6D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157" autoAdjust="0"/>
  </p:normalViewPr>
  <p:slideViewPr>
    <p:cSldViewPr snapToGrid="0">
      <p:cViewPr varScale="1">
        <p:scale>
          <a:sx n="61" d="100"/>
          <a:sy n="61" d="100"/>
        </p:scale>
        <p:origin x="88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7" Type="http://schemas.openxmlformats.org/officeDocument/2006/relationships/handoutMaster" Target="handoutMasters/handout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C6B4B7-5B04-9AD8-5D6A-8846B9A2BA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0FBE4B-FBF7-BD1A-139F-83C286BC84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00BAC-FB81-492E-97B7-A02B7B36BE0F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19583-E7E7-5714-7287-DE2308D2A6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49DF6-D32F-D283-FFE9-E677A74D18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7EC48-817D-441E-A589-E61E6F1983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657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8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D69E3-FFC8-340B-E0C7-BAB5168FEF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869" y="3864"/>
            <a:ext cx="12178261" cy="685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2792" y="0"/>
            <a:ext cx="10186416" cy="6858000"/>
          </a:xfrm>
        </p:spPr>
        <p:txBody>
          <a:bodyPr tIns="91440" anchor="ctr">
            <a:noAutofit/>
          </a:bodyPr>
          <a:lstStyle>
            <a:lvl1pPr algn="ctr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71228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43F6EF2A-D737-1D2B-9BD8-C4AFD0408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10149840" cy="34718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3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07E53-1889-5FED-84AB-36B4B655BF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0090" y="1"/>
            <a:ext cx="7626710" cy="6857046"/>
          </a:xfrm>
        </p:spPr>
        <p:txBody>
          <a:bodyPr bIns="0" anchor="ctr">
            <a:noAutofit/>
          </a:bodyPr>
          <a:lstStyle>
            <a:lvl1pPr algn="l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4A964A-4098-65AF-D012-2925365FB9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10588" y="-953"/>
            <a:ext cx="320040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1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3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DC7EA-10AE-1A0E-D197-CAB9FBAC93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5389" y="0"/>
            <a:ext cx="1216659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5B76D1-7BAB-95CC-D082-E5857BA2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061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352415-529E-A5FD-DC37-5D14118B5B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4423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F759D5-1499-DEC7-BEAE-9ADBC4D3525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46163" y="2304733"/>
            <a:ext cx="2713037" cy="3760787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1pPr>
            <a:lvl2pPr marL="50292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2pPr>
            <a:lvl3pPr marL="68580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3pPr>
            <a:lvl4pPr marL="86868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4pPr>
            <a:lvl5pPr marL="105156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152CA30-831A-8375-BB30-3BC996DB9AE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6468" y="2304733"/>
            <a:ext cx="4972858" cy="3760788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1pPr>
            <a:lvl2pPr marL="7452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2pPr>
            <a:lvl3pPr marL="12024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3pPr>
            <a:lvl4pPr marL="16596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4pPr>
            <a:lvl5pPr marL="21168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5362880-674E-FD38-9934-5A4AAEB49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63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E556C0-01A0-755F-2117-1A2AE6158E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470"/>
            <a:ext cx="12192000" cy="6845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19" y="70439"/>
            <a:ext cx="12178162" cy="3533581"/>
          </a:xfrm>
        </p:spPr>
        <p:txBody>
          <a:bodyPr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512F2E-49BF-E18A-D886-72AEA30E1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1879" y="3645514"/>
            <a:ext cx="8009681" cy="731838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Add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AB62AB-B562-C5FF-87CB-C3F72C70AE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4826000"/>
            <a:ext cx="4001770" cy="59017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F0E5B37-CF3B-656F-77B2-E3393E9576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7560" y="4826000"/>
            <a:ext cx="4001770" cy="590174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9233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93716"/>
            <a:ext cx="10149840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93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11DD4-DAC6-3F0A-375C-8734155CED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08" y="4054"/>
            <a:ext cx="12177584" cy="68498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1816" y="451406"/>
            <a:ext cx="594360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1211" y="1182614"/>
            <a:ext cx="4832430" cy="82296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605066B-CAE4-A78C-2A64-12177259717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01213" y="2372810"/>
            <a:ext cx="4832428" cy="3819646"/>
          </a:xfrm>
        </p:spPr>
        <p:txBody>
          <a:bodyPr tIns="182880">
            <a:norm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04400" y="5781039"/>
            <a:ext cx="2060618" cy="133764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46A0E-C4E1-C08D-1AFA-FC41F2BDC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612648"/>
            <a:ext cx="11201400" cy="3566160"/>
          </a:xfrm>
        </p:spPr>
        <p:txBody>
          <a:bodyPr bIns="0"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50088" y="4688450"/>
            <a:ext cx="4832431" cy="941832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7613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D07426-496A-EEDB-DB53-15DA6D9537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921446-DF3F-3352-E38A-4ADECA56C50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65475" y="2556387"/>
            <a:ext cx="8237726" cy="351421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283464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BB1BAA-0BBA-094D-36BB-52209C5744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775" y="-7257"/>
            <a:ext cx="1216946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0280" y="532435"/>
            <a:ext cx="5924874" cy="58683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106E5D-F0FF-0F55-C4FF-7DD177C58C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0654" y="960120"/>
            <a:ext cx="4621593" cy="3145536"/>
          </a:xfrm>
        </p:spPr>
        <p:txBody>
          <a:bodyPr/>
          <a:lstStyle>
            <a:lvl1pPr algn="ctr">
              <a:defRPr sz="5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6AF09F6-0A31-C3AA-DF3A-7E062458EA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20654" y="4768520"/>
            <a:ext cx="4621593" cy="729206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E30A96-253C-806E-DA56-9C892971C1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1499" y="-8626"/>
            <a:ext cx="4227271" cy="688975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5840" y="5803095"/>
            <a:ext cx="1969178" cy="13155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3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81E90A88-865C-F9ED-C2BB-25421BBE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A3B1C17-899D-2FE2-0B01-60643853FB4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78721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defRPr sz="1800"/>
            </a:lvl1pPr>
            <a:lvl2pPr indent="-283464">
              <a:defRPr sz="1600"/>
            </a:lvl2pPr>
            <a:lvl3pPr indent="-283464">
              <a:defRPr sz="1400"/>
            </a:lvl3pPr>
            <a:lvl4pPr indent="-283464">
              <a:defRPr sz="1200"/>
            </a:lvl4pPr>
            <a:lvl5pPr indent="-283464"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7288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03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28253-E3DA-6D81-345D-04C29F7193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E696E5A-37E4-7844-655B-462912CE36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3123" y="-899"/>
            <a:ext cx="165735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58E6485-C17B-2771-87BA-0398E09E183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65475" y="2555875"/>
            <a:ext cx="8237538" cy="3620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5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E5B0F-FC85-2832-52DD-74B32C94F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700" y="0"/>
            <a:ext cx="1216659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61439" y="451406"/>
            <a:ext cx="10354906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09997" y="1100989"/>
            <a:ext cx="9464150" cy="921683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algn="ctr"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D558C2-5388-26DA-C2BE-AC226426CD2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9615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2D1E30A-3770-4825-553A-18C9DD79385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1344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710" y="5811519"/>
            <a:ext cx="1742307" cy="13071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7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onten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7A6BBBB3-641A-CFC0-516F-63B74C40F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7091362" cy="347186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445190" y="2301069"/>
            <a:ext cx="2684773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4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853FA9-5039-030A-0DE6-246C9F50A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1818" y="5571597"/>
            <a:ext cx="2743200" cy="154708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79" r:id="rId3"/>
    <p:sldLayoutId id="2147483653" r:id="rId4"/>
    <p:sldLayoutId id="2147483657" r:id="rId5"/>
    <p:sldLayoutId id="2147483681" r:id="rId6"/>
    <p:sldLayoutId id="2147483680" r:id="rId7"/>
    <p:sldLayoutId id="2147483662" r:id="rId8"/>
    <p:sldLayoutId id="2147483683" r:id="rId9"/>
    <p:sldLayoutId id="2147483684" r:id="rId10"/>
    <p:sldLayoutId id="2147483654" r:id="rId11"/>
    <p:sldLayoutId id="2147483667" r:id="rId12"/>
    <p:sldLayoutId id="2147483665" r:id="rId13"/>
    <p:sldLayoutId id="2147483685" r:id="rId14"/>
    <p:sldLayoutId id="2147483686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B6CA0C-F02B-7F1C-A58C-8867E8A4ACC0}"/>
              </a:ext>
            </a:extLst>
          </p:cNvPr>
          <p:cNvSpPr txBox="1"/>
          <p:nvPr/>
        </p:nvSpPr>
        <p:spPr>
          <a:xfrm>
            <a:off x="588580" y="683173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Achievements: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173837-F322-9B82-09A6-DC99F5BC3549}"/>
              </a:ext>
            </a:extLst>
          </p:cNvPr>
          <p:cNvSpPr txBox="1"/>
          <p:nvPr/>
        </p:nvSpPr>
        <p:spPr>
          <a:xfrm>
            <a:off x="157655" y="1474075"/>
            <a:ext cx="11424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 won the first position in the competition for an amazing robot conducted by GVPCE(A). • I won first prize in a chess competition at Alwardas Public School. • I participated as a social activist in Leher (Provided by Pentaomnia). • AI with Machine Learning conducted by Ethical Edu fabricaPvt.Ltd in IIT Hyderabad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270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A8617-238C-27B9-3347-7D76AD60A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2792" y="0"/>
            <a:ext cx="10148684" cy="5875283"/>
          </a:xfrm>
        </p:spPr>
        <p:txBody>
          <a:bodyPr/>
          <a:lstStyle/>
          <a:p>
            <a:r>
              <a:rPr lang="en-IN" sz="800" dirty="0"/>
              <a:t>CHANDINI EAGALA Contact:7989208964 E-mail: chandiniyadav2002@gmail.com Location: Visakhapatnam, Andhra Pradesh </a:t>
            </a:r>
            <a:r>
              <a:rPr lang="en-IN" sz="800" dirty="0" err="1"/>
              <a:t>Linkedin</a:t>
            </a:r>
            <a:r>
              <a:rPr lang="en-IN" sz="800" dirty="0"/>
              <a:t> ID: https://www.linkedin.com/in/chandini-eagala-985160225/ GitHub ID: https://github.com/20131A5312 Academic Qualification: Qualification Board/College Year Percentage%/ C.G.P.A. B.Tech. Mechanical engineering (robotics) Gayatri Vidya Parishad College of Engineering(A) 2024 7.4 Intermediate (M.P.C.) Narayana Junior College 2020 86.3 X Std. </a:t>
            </a:r>
            <a:r>
              <a:rPr lang="en-IN" sz="800" dirty="0" err="1"/>
              <a:t>Alwardas</a:t>
            </a:r>
            <a:r>
              <a:rPr lang="en-IN" sz="800" dirty="0"/>
              <a:t> Public School 2018 70 Skills: Technical Skills:  MS Word, MS Excel, MS Office  Programming skills: Python  Robo Analyser software.  Pluto drone controller software  Solid Modelling Software: Auto Cad, Catia V5, </a:t>
            </a:r>
            <a:r>
              <a:rPr lang="en-IN" sz="800" dirty="0" err="1"/>
              <a:t>MasterCam</a:t>
            </a:r>
            <a:r>
              <a:rPr lang="en-IN" sz="800" dirty="0"/>
              <a:t>  Robotics: From Drones to Industrial Automation with Teach Pendant Control Interpersonal skills:  Communication skills  Teamwork skills  Multi-Tasking  Positive attitude  Active Listener Internship:  Advanced certification in Emerging Technologies in Robotics by APSSDC.  Data Analytics and Visualization Virtual Experience (Provided by Accenture).  Tata Data Visualization Empowering and Insights (Provided by Tata).  Cisco AICTE Virtual Internship (Provided by AICTE).  Google ‘AI – ML “ Developer AICTE Virtual Internship (Provided by AICTE) Project: • Title: Disaster prediction using Convolutional neural network (ML Algorithm). • Technologies used: Machine learning, Python, CNN • Description: To predict the disaster in the drowning area using CNN networks and machine learning algorithms with the help of drones. • Title: Pathfinder robot using IOT. • Technologies used: Arduino, IoT • Description: Using IOT created a pathfinder robot with the help of Arduino. • Title: A Robotic generative Voice Assistant with an integrated collaborative Web App • Technologies used: Python, Flask, HTML, CSS, JavaScript, Firebase, </a:t>
            </a:r>
            <a:r>
              <a:rPr lang="en-IN" sz="800" dirty="0" err="1"/>
              <a:t>Streamlit</a:t>
            </a:r>
            <a:r>
              <a:rPr lang="en-IN" sz="800" dirty="0"/>
              <a:t>, Weather API-2.0, NLP, Chat-Bot Systems ,Arduino • Description: Revolutionizing robotics with AI-driven voice assistants, merging NLP and Arduino for intuitive human-robot interaction, enhancing functionality and streamlining communication. Marking a transformative leap in robotics evolution, fostering versatile collaboration across sectors from manufacturing to healthcare. Achievements: • I won the first position in the competition for an amazing robot conducted by GVPCE(A). • I won first prize in a chess competition at </a:t>
            </a:r>
            <a:r>
              <a:rPr lang="en-IN" sz="800" dirty="0" err="1"/>
              <a:t>Alwardas</a:t>
            </a:r>
            <a:r>
              <a:rPr lang="en-IN" sz="800" dirty="0"/>
              <a:t> Public School. • I participated as a social activist in </a:t>
            </a:r>
            <a:r>
              <a:rPr lang="en-IN" sz="800" dirty="0" err="1"/>
              <a:t>Leher</a:t>
            </a:r>
            <a:r>
              <a:rPr lang="en-IN" sz="800" dirty="0"/>
              <a:t> (Provided by </a:t>
            </a:r>
            <a:r>
              <a:rPr lang="en-IN" sz="800" dirty="0" err="1"/>
              <a:t>Pentaomnia</a:t>
            </a:r>
            <a:r>
              <a:rPr lang="en-IN" sz="800" dirty="0"/>
              <a:t>). • AI with Machine Learning conducted by Ethical Edu </a:t>
            </a:r>
            <a:r>
              <a:rPr lang="en-IN" sz="800" dirty="0" err="1"/>
              <a:t>fabricaPvt.Ltd</a:t>
            </a:r>
            <a:r>
              <a:rPr lang="en-IN" sz="800" dirty="0"/>
              <a:t> in IIT Hyderabad Extra -Curricular Activities: ● Active participant in group discussions and debates. ● Active member in Rotaract Club-Social Club of G.V.P.C.O.E.(A). ● Volunteered in a school sports event. ● Active member of Speech Club. Languages Known: ● English ● Telugu ● Interests: Hindi ● Editing ● Designing ● Volunteering ● Photograph Declaration: I at this moment declare that all the information given above is true and correct to the best of my knowledge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171297895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7670762_wac_SD_V12" id="{7A12FC3B-6876-4B64-BD29-85411680474D}" vid="{FAF419BD-AB88-4BA8-B634-A11C4B16F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A918A9-726B-4A91-8209-236B8401AF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C01411-FC44-465B-AE6A-48D4493414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3</TotalTime>
  <Words>619</Words>
  <Application>Microsoft Office PowerPoint</Application>
  <PresentationFormat>Widescreen</PresentationFormat>
  <Paragraphs>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Century Gothic</vt:lpstr>
      <vt:lpstr>Custom</vt:lpstr>
      <vt:lpstr>PowerPoint Presentation</vt:lpstr>
      <vt:lpstr>CHANDINI EAGALA Contact:7989208964 E-mail: chandiniyadav2002@gmail.com Location: Visakhapatnam, Andhra Pradesh Linkedin ID: https://www.linkedin.com/in/chandini-eagala-985160225/ GitHub ID: https://github.com/20131A5312 Academic Qualification: Qualification Board/College Year Percentage%/ C.G.P.A. B.Tech. Mechanical engineering (robotics) Gayatri Vidya Parishad College of Engineering(A) 2024 7.4 Intermediate (M.P.C.) Narayana Junior College 2020 86.3 X Std. Alwardas Public School 2018 70 Skills: Technical Skills:  MS Word, MS Excel, MS Office  Programming skills: Python  Robo Analyser software.  Pluto drone controller software  Solid Modelling Software: Auto Cad, Catia V5, MasterCam  Robotics: From Drones to Industrial Automation with Teach Pendant Control Interpersonal skills:  Communication skills  Teamwork skills  Multi-Tasking  Positive attitude  Active Listener Internship:  Advanced certification in Emerging Technologies in Robotics by APSSDC.  Data Analytics and Visualization Virtual Experience (Provided by Accenture).  Tata Data Visualization Empowering and Insights (Provided by Tata).  Cisco AICTE Virtual Internship (Provided by AICTE).  Google ‘AI – ML “ Developer AICTE Virtual Internship (Provided by AICTE) Project: • Title: Disaster prediction using Convolutional neural network (ML Algorithm). • Technologies used: Machine learning, Python, CNN • Description: To predict the disaster in the drowning area using CNN networks and machine learning algorithms with the help of drones. • Title: Pathfinder robot using IOT. • Technologies used: Arduino, IoT • Description: Using IOT created a pathfinder robot with the help of Arduino. • Title: A Robotic generative Voice Assistant with an integrated collaborative Web App • Technologies used: Python, Flask, HTML, CSS, JavaScript, Firebase, Streamlit, Weather API-2.0, NLP, Chat-Bot Systems ,Arduino • Description: Revolutionizing robotics with AI-driven voice assistants, merging NLP and Arduino for intuitive human-robot interaction, enhancing functionality and streamlining communication. Marking a transformative leap in robotics evolution, fostering versatile collaboration across sectors from manufacturing to healthcare. Achievements: • I won the first position in the competition for an amazing robot conducted by GVPCE(A). • I won first prize in a chess competition at Alwardas Public School. • I participated as a social activist in Leher (Provided by Pentaomnia). • AI with Machine Learning conducted by Ethical Edu fabricaPvt.Ltd in IIT Hyderabad Extra -Curricular Activities: ● Active participant in group discussions and debates. ● Active member in Rotaract Club-Social Club of G.V.P.C.O.E.(A). ● Volunteered in a school sports event. ● Active member of Speech Club. Languages Known: ● English ● Telugu ● Interests: Hindi ● Editing ● Designing ● Volunteering ● Photograph Declaration: I at this moment declare that all the information given above is true and correct to the best of my knowledge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Chandini Chandini</dc:creator>
  <cp:lastModifiedBy>Chandini Chandini</cp:lastModifiedBy>
  <cp:revision>2</cp:revision>
  <dcterms:created xsi:type="dcterms:W3CDTF">2024-08-31T11:18:48Z</dcterms:created>
  <dcterms:modified xsi:type="dcterms:W3CDTF">2024-08-31T12:55:29Z</dcterms:modified>
</cp:coreProperties>
</file>